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46" autoAdjust="0"/>
    <p:restoredTop sz="94660"/>
  </p:normalViewPr>
  <p:slideViewPr>
    <p:cSldViewPr snapToGrid="0">
      <p:cViewPr varScale="1">
        <p:scale>
          <a:sx n="70" d="100"/>
          <a:sy n="70" d="100"/>
        </p:scale>
        <p:origin x="7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57qg_FBhZ_vEPouRkZ9QVdE03K3YCxNA3mTncgNbfos/edit?usp=shar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3059" y="2605849"/>
            <a:ext cx="7766936" cy="1646302"/>
          </a:xfrm>
        </p:spPr>
        <p:txBody>
          <a:bodyPr/>
          <a:lstStyle/>
          <a:p>
            <a:r>
              <a:rPr lang="pt-BR" b="1" dirty="0"/>
              <a:t>RR POINT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E840EC4-3148-A439-A249-BAEED16F1C2D}"/>
              </a:ext>
            </a:extLst>
          </p:cNvPr>
          <p:cNvSpPr txBox="1"/>
          <p:nvPr/>
        </p:nvSpPr>
        <p:spPr>
          <a:xfrm>
            <a:off x="924637" y="315749"/>
            <a:ext cx="6107372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CENTRO PAULA SOUZA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FATEC DE MOGI DAS CRUZES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ANÁLISE E DESENVOLVIMENTO DE SISTEMAS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m 5" descr="Ícone&#10;&#10;Descrição gerada automaticamente com confiança média">
            <a:extLst>
              <a:ext uri="{FF2B5EF4-FFF2-40B4-BE49-F238E27FC236}">
                <a16:creationId xmlns:a16="http://schemas.microsoft.com/office/drawing/2014/main" id="{43319AF9-1739-F0BE-4D53-CE31A20F7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37" y="2180317"/>
            <a:ext cx="4010025" cy="31807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1FE1161-7B0F-1C52-5636-8474DC537E64}"/>
              </a:ext>
            </a:extLst>
          </p:cNvPr>
          <p:cNvSpPr txBox="1"/>
          <p:nvPr/>
        </p:nvSpPr>
        <p:spPr>
          <a:xfrm>
            <a:off x="8104425" y="4638108"/>
            <a:ext cx="4087575" cy="11900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pt-BR" sz="1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RAFAEL MENEZES SOUZA</a:t>
            </a:r>
            <a:endParaRPr lang="pt-B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pt-BR" sz="1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RAQUEL GONÇALVES</a:t>
            </a:r>
            <a:endParaRPr lang="pt-B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pt-BR" sz="1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RENATO MOREIRA DE FREITAS</a:t>
            </a:r>
            <a:endParaRPr lang="pt-B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1C64ED2-7480-1735-7070-DAD755A9F042}"/>
              </a:ext>
            </a:extLst>
          </p:cNvPr>
          <p:cNvSpPr txBox="1"/>
          <p:nvPr/>
        </p:nvSpPr>
        <p:spPr>
          <a:xfrm>
            <a:off x="135271" y="6291080"/>
            <a:ext cx="3276670" cy="463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MOGI DAS CRUZES,2022</a:t>
            </a:r>
            <a:endParaRPr lang="pt-B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48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10 de Nielsen - Ajuda e documentação </a:t>
            </a:r>
            <a:br>
              <a:rPr lang="pt-BR" dirty="0"/>
            </a:b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0FBCE88-54C5-7E0D-28D4-45ED7D2F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2602480"/>
          </a:xfrm>
        </p:spPr>
        <p:txBody>
          <a:bodyPr/>
          <a:lstStyle/>
          <a:p>
            <a:pPr marL="457200" algn="just">
              <a:lnSpc>
                <a:spcPct val="150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Fizemos a documentação do sistema com a explicação de cada função que o usuário poderá utilizar.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50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documento se encontra no link: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pt-BR" sz="1800" u="sng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https://docs.google.com/document/d/157qg_FBhZ_vEPouRkZ9QVdE03K3YCxNA3mTncgNbfos/edit?usp=sharing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464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WhatsApp Video 2022-06-17 at 22.14.53">
            <a:hlinkClick r:id="" action="ppaction://media"/>
            <a:extLst>
              <a:ext uri="{FF2B5EF4-FFF2-40B4-BE49-F238E27FC236}">
                <a16:creationId xmlns:a16="http://schemas.microsoft.com/office/drawing/2014/main" id="{AB1406FC-5379-2248-BFE4-766A3AB7CD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733" y="480060"/>
            <a:ext cx="11263782" cy="619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6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CFFED9B-EAB5-8307-C784-42A4D0DE69F0}"/>
              </a:ext>
            </a:extLst>
          </p:cNvPr>
          <p:cNvSpPr/>
          <p:nvPr/>
        </p:nvSpPr>
        <p:spPr>
          <a:xfrm>
            <a:off x="1207616" y="2967335"/>
            <a:ext cx="97767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2928275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>
                <a:solidFill>
                  <a:srgbClr val="90C226"/>
                </a:solidFill>
                <a:latin typeface="Trebuchet MS (Títulos)"/>
              </a:rPr>
              <a:t>Regra 1 de Nielsen - </a:t>
            </a:r>
            <a:r>
              <a:rPr lang="en-US" b="1" dirty="0" err="1">
                <a:solidFill>
                  <a:srgbClr val="90C226"/>
                </a:solidFill>
                <a:latin typeface="Trebuchet MS (Títulos)"/>
              </a:rPr>
              <a:t>Visibilidade</a:t>
            </a:r>
            <a:r>
              <a:rPr lang="en-US" b="1" dirty="0">
                <a:solidFill>
                  <a:srgbClr val="90C226"/>
                </a:solidFill>
                <a:latin typeface="Trebuchet MS (Títulos)"/>
              </a:rPr>
              <a:t> do status do </a:t>
            </a:r>
            <a:r>
              <a:rPr lang="en-US" b="1" dirty="0" err="1">
                <a:solidFill>
                  <a:srgbClr val="90C226"/>
                </a:solidFill>
                <a:latin typeface="Trebuchet MS (Títulos)"/>
              </a:rPr>
              <a:t>sistema</a:t>
            </a:r>
            <a:br>
              <a:rPr lang="en-US" b="1" dirty="0">
                <a:solidFill>
                  <a:srgbClr val="90C226"/>
                </a:solidFill>
                <a:latin typeface="Trebuchet MS (Títulos)"/>
                <a:cs typeface="Calibri"/>
              </a:rPr>
            </a:br>
            <a:br>
              <a:rPr lang="pt-BR" dirty="0">
                <a:solidFill>
                  <a:srgbClr val="90C226"/>
                </a:solidFill>
                <a:latin typeface="Trebuchet MS (Títulos)"/>
              </a:rPr>
            </a:br>
            <a:endParaRPr lang="pt-BR" dirty="0">
              <a:solidFill>
                <a:srgbClr val="90C226"/>
              </a:solidFill>
              <a:latin typeface="Trebuchet MS (Títulos)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ED01274-58B1-DC52-E6CB-AD44B09F8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702864"/>
            <a:ext cx="8276151" cy="429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3698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2 de Nielsen – Correspondência entre sistema e o mundo real 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pic>
        <p:nvPicPr>
          <p:cNvPr id="5" name="Espaço Reservado para Conteúdo 3">
            <a:extLst>
              <a:ext uri="{FF2B5EF4-FFF2-40B4-BE49-F238E27FC236}">
                <a16:creationId xmlns:a16="http://schemas.microsoft.com/office/drawing/2014/main" id="{67D0A7BF-18A4-FA69-7BE6-C07FAB136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640467"/>
            <a:ext cx="8695266" cy="477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0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3 de Nielsen – Controle VS Liberdade do usuário</a:t>
            </a:r>
            <a:br>
              <a:rPr lang="pt-BR" dirty="0"/>
            </a:br>
            <a:endParaRPr lang="pt-BR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36F1FB9-5638-4557-CBBD-A9916C93D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0070" y="1769983"/>
            <a:ext cx="8344825" cy="4485344"/>
          </a:xfrm>
        </p:spPr>
      </p:pic>
    </p:spTree>
    <p:extLst>
      <p:ext uri="{BB962C8B-B14F-4D97-AF65-F5344CB8AC3E}">
        <p14:creationId xmlns:p14="http://schemas.microsoft.com/office/powerpoint/2010/main" val="178542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4 de Nielsen – Controle e consistência </a:t>
            </a:r>
            <a:br>
              <a:rPr lang="pt-BR" dirty="0"/>
            </a:b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C3BC7D6-D74A-1451-1F8E-58103F34F9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92"/>
          <a:stretch/>
        </p:blipFill>
        <p:spPr>
          <a:xfrm>
            <a:off x="158720" y="2315398"/>
            <a:ext cx="10447445" cy="241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984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rgbClr val="90C226"/>
                </a:solidFill>
                <a:latin typeface="Trebuchet MS (Títulos)"/>
              </a:rPr>
              <a:t>Regra 5 de Nielsen - P</a:t>
            </a:r>
            <a:r>
              <a:rPr lang="en-US" dirty="0" err="1">
                <a:solidFill>
                  <a:srgbClr val="90C226"/>
                </a:solidFill>
                <a:latin typeface="Trebuchet MS (Títulos)"/>
              </a:rPr>
              <a:t>revenção</a:t>
            </a:r>
            <a:r>
              <a:rPr lang="en-US" dirty="0">
                <a:solidFill>
                  <a:srgbClr val="90C226"/>
                </a:solidFill>
                <a:latin typeface="Trebuchet MS (Títulos)"/>
              </a:rPr>
              <a:t> de </a:t>
            </a:r>
            <a:r>
              <a:rPr lang="en-US" dirty="0" err="1">
                <a:solidFill>
                  <a:srgbClr val="90C226"/>
                </a:solidFill>
                <a:latin typeface="Trebuchet MS (Títulos)"/>
              </a:rPr>
              <a:t>erros</a:t>
            </a:r>
            <a:br>
              <a:rPr lang="pt-BR" dirty="0">
                <a:solidFill>
                  <a:srgbClr val="90C226"/>
                </a:solidFill>
                <a:latin typeface="Trebuchet MS (Títulos)"/>
              </a:rPr>
            </a:br>
            <a:endParaRPr lang="pt-BR" dirty="0">
              <a:solidFill>
                <a:srgbClr val="90C226"/>
              </a:solidFill>
              <a:latin typeface="Trebuchet MS (Títulos)"/>
            </a:endParaRPr>
          </a:p>
        </p:txBody>
      </p:sp>
      <p:pic>
        <p:nvPicPr>
          <p:cNvPr id="4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ECFF7F5-B660-5503-5DBA-70A7B3767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845" y="1648005"/>
            <a:ext cx="8037483" cy="459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798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6 de Nielsen – Reconhecer ao invés de lembrar </a:t>
            </a:r>
            <a:br>
              <a:rPr lang="pt-BR" dirty="0"/>
            </a:b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406E2E6-CEF3-06C6-A0A5-975724B7D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2CE1B65-6945-9BB9-5F63-BFA5D44D8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027653"/>
            <a:ext cx="86106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8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Regra 7 de Nielsen – </a:t>
            </a:r>
            <a:r>
              <a:rPr lang="pt-BR" dirty="0" err="1"/>
              <a:t>Flexibidade</a:t>
            </a:r>
            <a:r>
              <a:rPr lang="pt-BR" dirty="0"/>
              <a:t> e eficiência </a:t>
            </a:r>
            <a:br>
              <a:rPr lang="pt-BR" dirty="0"/>
            </a:br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AC3BC7D6-D74A-1451-1F8E-58103F34F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443" y="1930400"/>
            <a:ext cx="6366646" cy="361191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476A9F71-D799-79D9-4E36-E63226C75422}"/>
              </a:ext>
            </a:extLst>
          </p:cNvPr>
          <p:cNvSpPr txBox="1"/>
          <p:nvPr/>
        </p:nvSpPr>
        <p:spPr>
          <a:xfrm>
            <a:off x="7135435" y="2690336"/>
            <a:ext cx="42771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Atalhos </a:t>
            </a:r>
          </a:p>
          <a:p>
            <a:r>
              <a:rPr lang="pt-BR" dirty="0"/>
              <a:t>F1 – Incluir pedido </a:t>
            </a:r>
          </a:p>
          <a:p>
            <a:r>
              <a:rPr lang="pt-BR" dirty="0"/>
              <a:t>F2 – salvar pedido </a:t>
            </a:r>
          </a:p>
          <a:p>
            <a:r>
              <a:rPr lang="pt-BR" dirty="0"/>
              <a:t>F3 – cancelar pedido </a:t>
            </a:r>
          </a:p>
          <a:p>
            <a:r>
              <a:rPr lang="pt-BR" dirty="0" err="1"/>
              <a:t>Control</a:t>
            </a:r>
            <a:r>
              <a:rPr lang="pt-BR" dirty="0"/>
              <a:t> + </a:t>
            </a:r>
            <a:r>
              <a:rPr lang="pt-BR" dirty="0" err="1"/>
              <a:t>enter</a:t>
            </a:r>
            <a:r>
              <a:rPr lang="pt-BR" dirty="0"/>
              <a:t> – impressão de pedidos </a:t>
            </a:r>
          </a:p>
        </p:txBody>
      </p:sp>
    </p:spTree>
    <p:extLst>
      <p:ext uri="{BB962C8B-B14F-4D97-AF65-F5344CB8AC3E}">
        <p14:creationId xmlns:p14="http://schemas.microsoft.com/office/powerpoint/2010/main" val="2869016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2119952"/>
          </a:xfrm>
        </p:spPr>
        <p:txBody>
          <a:bodyPr>
            <a:normAutofit fontScale="90000"/>
          </a:bodyPr>
          <a:lstStyle/>
          <a:p>
            <a:r>
              <a:rPr lang="pt-BR" dirty="0"/>
              <a:t>Regra 8 de Nielsen – Estética e design minimalista e</a:t>
            </a:r>
            <a:br>
              <a:rPr lang="pt-BR" dirty="0"/>
            </a:br>
            <a:r>
              <a:rPr lang="pt-BR" dirty="0">
                <a:solidFill>
                  <a:srgbClr val="90C226"/>
                </a:solidFill>
              </a:rPr>
              <a:t>Regra 9 de Nielsen - </a:t>
            </a:r>
            <a:r>
              <a:rPr lang="en-US" b="1" dirty="0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Auxiliar </a:t>
            </a:r>
            <a:r>
              <a:rPr lang="en-US" b="1" dirty="0" err="1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usuários</a:t>
            </a:r>
            <a:r>
              <a:rPr lang="en-US" b="1" dirty="0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 a </a:t>
            </a:r>
            <a:r>
              <a:rPr lang="en-US" b="1" dirty="0" err="1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reconhecer</a:t>
            </a:r>
            <a:r>
              <a:rPr lang="en-US" b="1" dirty="0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, </a:t>
            </a:r>
            <a:r>
              <a:rPr lang="en-US" b="1" dirty="0" err="1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diagnosticar</a:t>
            </a:r>
            <a:r>
              <a:rPr lang="en-US" b="1" dirty="0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 e </a:t>
            </a:r>
            <a:r>
              <a:rPr lang="en-US" b="1" dirty="0" err="1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recuperar</a:t>
            </a:r>
            <a:r>
              <a:rPr lang="en-US" b="1" dirty="0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 </a:t>
            </a:r>
            <a:r>
              <a:rPr lang="en-US" b="1" dirty="0" err="1">
                <a:solidFill>
                  <a:srgbClr val="90C226"/>
                </a:solidFill>
                <a:latin typeface="Trebuchet MS" panose="020B0603020202020204" pitchFamily="34" charset="0"/>
                <a:ea typeface="inherit"/>
                <a:cs typeface="inherit"/>
              </a:rPr>
              <a:t>erros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pic>
        <p:nvPicPr>
          <p:cNvPr id="6" name="Espaço Reservado para Conteúdo 3">
            <a:extLst>
              <a:ext uri="{FF2B5EF4-FFF2-40B4-BE49-F238E27FC236}">
                <a16:creationId xmlns:a16="http://schemas.microsoft.com/office/drawing/2014/main" id="{14E39C76-F40E-3DAF-2C73-4DD5EFD48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22" t="18504" r="20024" b="14674"/>
          <a:stretch/>
        </p:blipFill>
        <p:spPr>
          <a:xfrm>
            <a:off x="1310185" y="3429000"/>
            <a:ext cx="4148921" cy="319357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2A3A71C-15CA-1811-059C-3B257A8C5B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909" t="33178"/>
          <a:stretch/>
        </p:blipFill>
        <p:spPr>
          <a:xfrm>
            <a:off x="6096000" y="3429000"/>
            <a:ext cx="3782446" cy="319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75300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Personalizada 1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92D3A"/>
      </a:accent1>
      <a:accent2>
        <a:srgbClr val="2683C6"/>
      </a:accent2>
      <a:accent3>
        <a:srgbClr val="335B74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64588A82F576419A852D934EA1AB2C" ma:contentTypeVersion="9" ma:contentTypeDescription="Create a new document." ma:contentTypeScope="" ma:versionID="1e05c0e1153dc907ad5b405b4eaa54ba">
  <xsd:schema xmlns:xsd="http://www.w3.org/2001/XMLSchema" xmlns:xs="http://www.w3.org/2001/XMLSchema" xmlns:p="http://schemas.microsoft.com/office/2006/metadata/properties" xmlns:ns2="50b15a32-3b32-4421-b0c0-519d7c965746" xmlns:ns3="fe4d1ffd-f575-451a-8820-cb4250475308" targetNamespace="http://schemas.microsoft.com/office/2006/metadata/properties" ma:root="true" ma:fieldsID="9f1d1c0732020581de6d3a44a0e8e1f8" ns2:_="" ns3:_="">
    <xsd:import namespace="50b15a32-3b32-4421-b0c0-519d7c965746"/>
    <xsd:import namespace="fe4d1ffd-f575-451a-8820-cb4250475308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b15a32-3b32-4421-b0c0-519d7c965746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0ef6089c-5148-4909-88ac-65974e5b7e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4d1ffd-f575-451a-8820-cb4250475308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14060317-6f32-4d36-8440-5450296cbdb8}" ma:internalName="TaxCatchAll" ma:showField="CatchAllData" ma:web="fe4d1ffd-f575-451a-8820-cb42504753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0b15a32-3b32-4421-b0c0-519d7c965746">
      <Terms xmlns="http://schemas.microsoft.com/office/infopath/2007/PartnerControls"/>
    </lcf76f155ced4ddcb4097134ff3c332f>
    <ReferenceId xmlns="50b15a32-3b32-4421-b0c0-519d7c965746" xsi:nil="true"/>
    <TaxCatchAll xmlns="fe4d1ffd-f575-451a-8820-cb425047530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834103-A862-48FB-9865-C5D9A136A1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b15a32-3b32-4421-b0c0-519d7c965746"/>
    <ds:schemaRef ds:uri="fe4d1ffd-f575-451a-8820-cb42504753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6C6035-0E12-44BA-928A-36FEC9350325}">
  <ds:schemaRefs>
    <ds:schemaRef ds:uri="http://schemas.microsoft.com/office/2006/metadata/properties"/>
    <ds:schemaRef ds:uri="http://schemas.microsoft.com/office/infopath/2007/PartnerControls"/>
    <ds:schemaRef ds:uri="50b15a32-3b32-4421-b0c0-519d7c965746"/>
    <ds:schemaRef ds:uri="fe4d1ffd-f575-451a-8820-cb4250475308"/>
  </ds:schemaRefs>
</ds:datastoreItem>
</file>

<file path=customXml/itemProps3.xml><?xml version="1.0" encoding="utf-8"?>
<ds:datastoreItem xmlns:ds="http://schemas.openxmlformats.org/officeDocument/2006/customXml" ds:itemID="{0F933951-CF4B-4848-B8C1-502019DB98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97</TotalTime>
  <Words>211</Words>
  <Application>Microsoft Office PowerPoint</Application>
  <PresentationFormat>Widescreen</PresentationFormat>
  <Paragraphs>26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Trebuchet MS</vt:lpstr>
      <vt:lpstr>Trebuchet MS (Títulos)</vt:lpstr>
      <vt:lpstr>Wingdings 3</vt:lpstr>
      <vt:lpstr>Facetado</vt:lpstr>
      <vt:lpstr>RR POINT</vt:lpstr>
      <vt:lpstr>Regra 1 de Nielsen - Visibilidade do status do sistema  </vt:lpstr>
      <vt:lpstr>Regra 2 de Nielsen – Correspondência entre sistema e o mundo real  </vt:lpstr>
      <vt:lpstr>Regra 3 de Nielsen – Controle VS Liberdade do usuário </vt:lpstr>
      <vt:lpstr>Regra 4 de Nielsen – Controle e consistência  </vt:lpstr>
      <vt:lpstr>Regra 5 de Nielsen - Prevenção de erros </vt:lpstr>
      <vt:lpstr>Regra 6 de Nielsen – Reconhecer ao invés de lembrar  </vt:lpstr>
      <vt:lpstr>Regra 7 de Nielsen – Flexibidade e eficiência  </vt:lpstr>
      <vt:lpstr>Regra 8 de Nielsen – Estética e design minimalista e Regra 9 de Nielsen - Auxiliar usuários a reconhecer, diagnosticar e recuperar erros  </vt:lpstr>
      <vt:lpstr>Regra 10 de Nielsen - Ajuda e documentação  </vt:lpstr>
      <vt:lpstr>Apresentação do PowerPoint</vt:lpstr>
      <vt:lpstr>Apresentação do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RR Point</dc:title>
  <dc:creator>FATEC</dc:creator>
  <cp:lastModifiedBy>RAQUEL GONCALVES</cp:lastModifiedBy>
  <cp:revision>7</cp:revision>
  <dcterms:created xsi:type="dcterms:W3CDTF">2022-06-16T00:33:13Z</dcterms:created>
  <dcterms:modified xsi:type="dcterms:W3CDTF">2022-06-18T02:27:17Z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0x0101006F64588A82F576419A852D934EA1AB2C</vt:lpwstr>
  </property>
</Properties>
</file>

<file path=docProps/thumbnail.jpeg>
</file>